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3D7C-08E0-4361-83ED-ADD2F78E0A7A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C983-6576-4555-A8CB-8C5CC32AF9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97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3D7C-08E0-4361-83ED-ADD2F78E0A7A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C983-6576-4555-A8CB-8C5CC32AF9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0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3D7C-08E0-4361-83ED-ADD2F78E0A7A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C983-6576-4555-A8CB-8C5CC32AF9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3D7C-08E0-4361-83ED-ADD2F78E0A7A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C983-6576-4555-A8CB-8C5CC32AF9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80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3D7C-08E0-4361-83ED-ADD2F78E0A7A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C983-6576-4555-A8CB-8C5CC32AF9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50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3D7C-08E0-4361-83ED-ADD2F78E0A7A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C983-6576-4555-A8CB-8C5CC32AF9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66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3D7C-08E0-4361-83ED-ADD2F78E0A7A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C983-6576-4555-A8CB-8C5CC32AF9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3D7C-08E0-4361-83ED-ADD2F78E0A7A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C983-6576-4555-A8CB-8C5CC32AF9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01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3D7C-08E0-4361-83ED-ADD2F78E0A7A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C983-6576-4555-A8CB-8C5CC32AF9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80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3D7C-08E0-4361-83ED-ADD2F78E0A7A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C983-6576-4555-A8CB-8C5CC32AF9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14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3D7C-08E0-4361-83ED-ADD2F78E0A7A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C983-6576-4555-A8CB-8C5CC32AF9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72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3D7C-08E0-4361-83ED-ADD2F78E0A7A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C983-6576-4555-A8CB-8C5CC32AF9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61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 descr="Diapositiva1"/>
          <p:cNvSpPr txBox="1">
            <a:spLocks noChangeArrowheads="1"/>
          </p:cNvSpPr>
          <p:nvPr/>
        </p:nvSpPr>
        <p:spPr bwMode="auto">
          <a:xfrm>
            <a:off x="1331640" y="1622311"/>
            <a:ext cx="6383338" cy="584775"/>
          </a:xfrm>
          <a:prstGeom prst="rect">
            <a:avLst/>
          </a:prstGeom>
          <a:noFill/>
          <a:ln w="2540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sz="1600" b="1" dirty="0">
                <a:latin typeface="Algerian" pitchFamily="82" charset="0"/>
              </a:rPr>
              <a:t>DIRECCION REGIONAL DE SALUD CUSCO</a:t>
            </a:r>
          </a:p>
          <a:p>
            <a:pPr algn="ctr"/>
            <a:r>
              <a:rPr lang="es-ES_tradnl" sz="1600" b="1" dirty="0" smtClean="0">
                <a:latin typeface="Algerian" pitchFamily="82" charset="0"/>
              </a:rPr>
              <a:t>DIRECCION </a:t>
            </a:r>
            <a:r>
              <a:rPr lang="es-ES_tradnl" sz="1600" b="1" dirty="0">
                <a:latin typeface="Algerian" pitchFamily="82" charset="0"/>
              </a:rPr>
              <a:t>DE ATENCION INTEGRAL DE SALUD</a:t>
            </a:r>
          </a:p>
        </p:txBody>
      </p:sp>
      <p:sp>
        <p:nvSpPr>
          <p:cNvPr id="6147" name="Text Box 3" descr="Diapositiva1"/>
          <p:cNvSpPr txBox="1">
            <a:spLocks noChangeArrowheads="1"/>
          </p:cNvSpPr>
          <p:nvPr/>
        </p:nvSpPr>
        <p:spPr bwMode="auto">
          <a:xfrm>
            <a:off x="605702" y="2779766"/>
            <a:ext cx="8001000" cy="3416320"/>
          </a:xfrm>
          <a:prstGeom prst="rect">
            <a:avLst/>
          </a:prstGeom>
          <a:noFill/>
          <a:ln w="2540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2060"/>
                </a:solidFill>
                <a:latin typeface="Bernard MT Condensed" pitchFamily="18" charset="0"/>
              </a:rPr>
              <a:t>PROGRAMA PRESUPUESTAL  </a:t>
            </a:r>
            <a:r>
              <a:rPr lang="es-ES_tradnl" sz="2800" b="1" dirty="0">
                <a:solidFill>
                  <a:srgbClr val="002060"/>
                </a:solidFill>
                <a:latin typeface="Bernard MT Condensed" pitchFamily="18" charset="0"/>
              </a:rPr>
              <a:t>DE SALUD MENTAL</a:t>
            </a:r>
          </a:p>
          <a:p>
            <a:pPr algn="ctr"/>
            <a:r>
              <a:rPr lang="es-ES_tradnl" sz="2800" b="1" dirty="0" smtClean="0">
                <a:solidFill>
                  <a:srgbClr val="002060"/>
                </a:solidFill>
                <a:latin typeface="Bernard MT Condensed" pitchFamily="18" charset="0"/>
              </a:rPr>
              <a:t>TERCER </a:t>
            </a:r>
            <a:r>
              <a:rPr lang="es-ES_tradnl" sz="2800" b="1" dirty="0" smtClean="0">
                <a:solidFill>
                  <a:srgbClr val="002060"/>
                </a:solidFill>
                <a:latin typeface="Bernard MT Condensed" pitchFamily="18" charset="0"/>
              </a:rPr>
              <a:t>TRIMESTRE -  2017</a:t>
            </a:r>
          </a:p>
          <a:p>
            <a:pPr algn="ctr"/>
            <a:endParaRPr lang="es-ES_tradnl" sz="2800" b="1" dirty="0" smtClean="0">
              <a:solidFill>
                <a:srgbClr val="002060"/>
              </a:solidFill>
              <a:latin typeface="Bernard MT Condensed" pitchFamily="18" charset="0"/>
            </a:endParaRPr>
          </a:p>
          <a:p>
            <a:pPr algn="ctr"/>
            <a:r>
              <a:rPr lang="es-ES_tradnl" sz="2800" b="1" dirty="0" smtClean="0">
                <a:solidFill>
                  <a:srgbClr val="002060"/>
                </a:solidFill>
                <a:latin typeface="Bernard MT Condensed" pitchFamily="18" charset="0"/>
              </a:rPr>
              <a:t>RED DE SERVICIOS DE SALUD LA CONVENCION.</a:t>
            </a:r>
            <a:endParaRPr lang="es-ES_tradnl" sz="2800" b="1" dirty="0">
              <a:solidFill>
                <a:srgbClr val="002060"/>
              </a:solidFill>
              <a:latin typeface="Bernard MT Condensed" pitchFamily="18" charset="0"/>
            </a:endParaRPr>
          </a:p>
          <a:p>
            <a:pPr algn="ctr"/>
            <a:endParaRPr lang="es-E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endParaRPr lang="es-ES" sz="2800" b="1" dirty="0">
              <a:solidFill>
                <a:srgbClr val="002060"/>
              </a:solidFill>
            </a:endParaRPr>
          </a:p>
          <a:p>
            <a:pPr algn="r"/>
            <a:r>
              <a:rPr lang="es-ES" sz="2800" b="1" dirty="0" smtClean="0">
                <a:solidFill>
                  <a:srgbClr val="002060"/>
                </a:solidFill>
              </a:rPr>
              <a:t>Psicóloga:  ROXANA MAYHUA LOAYZA</a:t>
            </a:r>
            <a:endParaRPr lang="es-ES" sz="2800" b="1" dirty="0">
              <a:solidFill>
                <a:srgbClr val="002060"/>
              </a:solidFill>
            </a:endParaRPr>
          </a:p>
          <a:p>
            <a:pPr algn="ctr"/>
            <a:r>
              <a:rPr lang="es-ES" sz="2000" b="1" dirty="0" smtClean="0"/>
              <a:t> </a:t>
            </a:r>
            <a:endParaRPr lang="es-ES_tradnl" sz="2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6" name="5 Imagen" descr="logencabezado1-20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54" y="360503"/>
            <a:ext cx="3449542" cy="81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49608" y="9487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9" name="Imagen 8" descr="Diresa Cusc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360503"/>
            <a:ext cx="542925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/>
          <p:nvPr/>
        </p:nvPicPr>
        <p:blipFill>
          <a:blip r:embed="rId4" cstate="print"/>
          <a:srcRect l="60178" t="30145" r="22670" b="64665"/>
          <a:stretch>
            <a:fillRect/>
          </a:stretch>
        </p:blipFill>
        <p:spPr bwMode="auto">
          <a:xfrm>
            <a:off x="7896174" y="957879"/>
            <a:ext cx="1095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06333"/>
            <a:ext cx="1962661" cy="4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53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ES" sz="2800" dirty="0" smtClean="0"/>
              <a:t>AIS ETAPA VIDA ADOLESCENTE X MICRO REDES 2017</a:t>
            </a:r>
            <a:endParaRPr lang="es-E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3203848" y="5229200"/>
            <a:ext cx="1080120" cy="16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4283968" y="5229200"/>
            <a:ext cx="1080120" cy="16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6444208" y="5292914"/>
            <a:ext cx="1080120" cy="16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7524328" y="5221989"/>
            <a:ext cx="1080120" cy="16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7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A.I.S.  E.V.A.  M.R. PAVAYOC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6" b="7303"/>
          <a:stretch/>
        </p:blipFill>
        <p:spPr bwMode="auto">
          <a:xfrm>
            <a:off x="0" y="1196752"/>
            <a:ext cx="90364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5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A.I.S.  E.V.A.  M.R. </a:t>
            </a:r>
            <a:r>
              <a:rPr lang="es-ES" dirty="0" smtClean="0"/>
              <a:t>CAMISEA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7642"/>
          <a:stretch/>
        </p:blipFill>
        <p:spPr bwMode="auto">
          <a:xfrm>
            <a:off x="0" y="980728"/>
            <a:ext cx="9044807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9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A.I.S.  E.V.A.  M.R. </a:t>
            </a:r>
            <a:r>
              <a:rPr lang="es-ES" dirty="0" smtClean="0"/>
              <a:t>KITENI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6282"/>
          <a:stretch/>
        </p:blipFill>
        <p:spPr bwMode="auto">
          <a:xfrm>
            <a:off x="0" y="980728"/>
            <a:ext cx="9143999" cy="587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6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A.I.S.  E.V.A.  M.R. MARANURA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5" b="6623"/>
          <a:stretch/>
        </p:blipFill>
        <p:spPr bwMode="auto">
          <a:xfrm>
            <a:off x="107504" y="1052736"/>
            <a:ext cx="903649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7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A.I.S.  E.V.A.  M.R. PALMA REAL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6622"/>
          <a:stretch/>
        </p:blipFill>
        <p:spPr bwMode="auto">
          <a:xfrm>
            <a:off x="0" y="1052736"/>
            <a:ext cx="9144000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9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A.I.S.  E.V.A.  M.R. PALMA REAL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 b="6622"/>
          <a:stretch/>
        </p:blipFill>
        <p:spPr bwMode="auto">
          <a:xfrm>
            <a:off x="0" y="1124744"/>
            <a:ext cx="8964487" cy="573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A.I.S.  E.V.A.  M.R. QUELLOUNO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6622"/>
          <a:stretch/>
        </p:blipFill>
        <p:spPr bwMode="auto">
          <a:xfrm>
            <a:off x="26910" y="1032835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2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3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2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2195736" y="5348608"/>
            <a:ext cx="810344" cy="1340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3041576" y="5348608"/>
            <a:ext cx="810344" cy="1340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5004048" y="5321946"/>
            <a:ext cx="810344" cy="1340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3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8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2123728" y="4869160"/>
            <a:ext cx="936104" cy="17728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4716016" y="4868777"/>
            <a:ext cx="936104" cy="17728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5669880" y="4839366"/>
            <a:ext cx="936104" cy="17728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8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1979712" y="5301208"/>
            <a:ext cx="792088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3851920" y="5366704"/>
            <a:ext cx="810344" cy="1340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5724128" y="5366704"/>
            <a:ext cx="792088" cy="1374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0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7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2" y="0"/>
            <a:ext cx="915245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7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701076">
            <a:off x="240817" y="1688322"/>
            <a:ext cx="8229600" cy="325043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Algerian" pitchFamily="82" charset="0"/>
              </a:rPr>
              <a:t>ATENCIÓN   INTEGRAL</a:t>
            </a:r>
            <a:br>
              <a:rPr lang="es-ES" b="1" dirty="0" smtClean="0">
                <a:solidFill>
                  <a:schemeClr val="tx2"/>
                </a:solidFill>
                <a:latin typeface="Algerian" pitchFamily="82" charset="0"/>
              </a:rPr>
            </a:br>
            <a:r>
              <a:rPr lang="es-ES" b="1" dirty="0" smtClean="0">
                <a:solidFill>
                  <a:schemeClr val="tx2"/>
                </a:solidFill>
                <a:latin typeface="Algerian" pitchFamily="82" charset="0"/>
              </a:rPr>
              <a:t>ETAPA DE VIDA ADOLESCENTE </a:t>
            </a:r>
            <a:br>
              <a:rPr lang="es-ES" b="1" dirty="0" smtClean="0">
                <a:solidFill>
                  <a:schemeClr val="tx2"/>
                </a:solidFill>
                <a:latin typeface="Algerian" pitchFamily="82" charset="0"/>
              </a:rPr>
            </a:br>
            <a:r>
              <a:rPr lang="es-ES" b="1" dirty="0" smtClean="0">
                <a:solidFill>
                  <a:schemeClr val="tx2"/>
                </a:solidFill>
                <a:latin typeface="Algerian" pitchFamily="82" charset="0"/>
              </a:rPr>
              <a:t>III TRIMESTRE </a:t>
            </a:r>
            <a:br>
              <a:rPr lang="es-ES" b="1" dirty="0" smtClean="0">
                <a:solidFill>
                  <a:schemeClr val="tx2"/>
                </a:solidFill>
                <a:latin typeface="Algerian" pitchFamily="82" charset="0"/>
              </a:rPr>
            </a:br>
            <a:r>
              <a:rPr lang="es-ES" b="1" dirty="0" smtClean="0">
                <a:solidFill>
                  <a:schemeClr val="tx2"/>
                </a:solidFill>
                <a:latin typeface="Algerian" pitchFamily="82" charset="0"/>
              </a:rPr>
              <a:t>RSSLC - 2017</a:t>
            </a:r>
            <a:endParaRPr lang="es-ES" b="1" dirty="0">
              <a:solidFill>
                <a:schemeClr val="tx2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96</Words>
  <Application>Microsoft Office PowerPoint</Application>
  <PresentationFormat>Presentación en pantalla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ATENCIÓN   INTEGRAL ETAPA DE VIDA ADOLESCENTE  III TRIMESTRE  RSSLC - 2017</vt:lpstr>
      <vt:lpstr>AIS ETAPA VIDA ADOLESCENTE X MICRO REDES 2017</vt:lpstr>
      <vt:lpstr>A.I.S.  E.V.A.  M.R. PAVAYOC</vt:lpstr>
      <vt:lpstr>A.I.S.  E.V.A.  M.R. CAMISEA</vt:lpstr>
      <vt:lpstr>A.I.S.  E.V.A.  M.R. KITENI</vt:lpstr>
      <vt:lpstr>A.I.S.  E.V.A.  M.R. MARANURA</vt:lpstr>
      <vt:lpstr>A.I.S.  E.V.A.  M.R. PALMA REAL</vt:lpstr>
      <vt:lpstr>A.I.S.  E.V.A.  M.R. PALMA REAL</vt:lpstr>
      <vt:lpstr>A.I.S.  E.V.A.  M.R. QUELLOUNO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ESSMCA</dc:creator>
  <cp:lastModifiedBy>ESSMCA</cp:lastModifiedBy>
  <cp:revision>16</cp:revision>
  <dcterms:created xsi:type="dcterms:W3CDTF">2017-11-17T12:14:51Z</dcterms:created>
  <dcterms:modified xsi:type="dcterms:W3CDTF">2017-11-17T12:58:59Z</dcterms:modified>
</cp:coreProperties>
</file>